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355" r:id="rId3"/>
    <p:sldId id="3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18"/>
  </p:normalViewPr>
  <p:slideViewPr>
    <p:cSldViewPr snapToGrid="0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E301E-92A1-F945-B84E-9180D695E876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B997E-C0BD-8141-AAF3-67B1C001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0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1AA3D-8281-794B-B0F6-8AFDF8C236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5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1AA3D-8281-794B-B0F6-8AFDF8C236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1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D905-59FB-6F40-77AB-B1280A7EC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390C2-AEE9-1816-A48E-7DCD99BC0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A3303-7FF1-5316-FB91-1740A65E8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6EEF2-950C-3BF6-4103-E84D8DE0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657E-C848-4B8C-6CD1-C6F88292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9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EBF0-634D-C2CF-6C81-9B2E5860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D505E-5C91-1692-72A5-BEC2898CF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7260B-22B2-8748-D5E8-D8CFAD46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B43B3-3980-A661-2EBB-B46D3F5A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A4554-EEB5-398E-2D25-90E8347C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4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A23A8-A142-335D-A2BE-DB6473F6E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175A5-D132-B81E-3711-84EC8BCA1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E97CA-14E9-D3CB-65D4-5621EECD2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D44CD-0CAF-EDBD-E93C-322B400D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56C1B-D338-040B-E8A4-8D8DAA4E2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64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619CC2-5234-B44A-92DF-767D519F2ED5}"/>
              </a:ext>
            </a:extLst>
          </p:cNvPr>
          <p:cNvSpPr txBox="1">
            <a:spLocks/>
          </p:cNvSpPr>
          <p:nvPr userDrawn="1"/>
        </p:nvSpPr>
        <p:spPr>
          <a:xfrm>
            <a:off x="11381586" y="246008"/>
            <a:ext cx="441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A75DF2-64C2-B543-8E66-590AB25BA0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9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68CE-A8CD-1EE3-4AD3-CA8DC933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08649-EB40-54DA-4F8C-D93948C77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0776A-CA37-B678-BDB9-A189A3C2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0665B-1DD3-00EB-136F-E8DBA2FCE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931BF-0DEF-2351-35F5-EB4D4483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6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C1B4-162D-A50E-8F59-43E3AA7B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5ED6-8DC8-AB94-313B-2CF6E9C60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3ABD9-DF42-51E6-02F2-DBD1A7BE1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CDE3-4B32-338B-F185-3E645412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151CB-74E4-3DF8-88F8-6ED8AF59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869D-94FB-805E-D469-B4455A57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FFCE7-080E-0EF4-9F7E-2F5FC7B60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09377-4E98-8D1B-A10F-8D9625A79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F1A34-CD0C-CE58-543A-A196C776B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3D63F-7894-B953-6FB1-C301A31A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9CAA2-67C6-2590-2316-103D9282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4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FCFA-0445-7D6E-E77C-AF5AD85B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083A1-DB1D-8B27-1A90-7C7648C21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48D75-0FFF-377F-CEEC-CE9C03211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86D50-C68C-0AA5-8EC6-B7BFAEE1C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D37FD-5463-3504-D5A9-57D1F8C56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D962C-E50D-6153-E7D6-8B8B0FC1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40A63-DFDE-6568-7936-207BFA12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4D17F8-5011-86B6-E35C-187FA4E1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96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A730-6B0A-7C05-708B-AC85EDA8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53BCD-BF92-1630-56CD-EA6EEE3F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084A9-66A2-719F-8ADA-8723C181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A48E6-C260-48D7-37ED-0C56EC6B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39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DDE1D-9F3F-5749-A20C-7700EBB4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F9951-BC28-4DD5-BD9D-53F8540A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BCB6B-AAEF-18D6-3280-779D5477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99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6852-1D4D-84D7-6C23-F0782DF6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D97E5-62EF-481F-389D-DA270D2B3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0ED20-EA0C-55D2-BFCF-D23BD3C3D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F6C41-EFDB-EC2B-DC26-5A5B19AC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8D3BB-7961-0486-837F-F73E691FC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89A96-5D00-9A60-8C7C-E5C86DC4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9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0A3E-2F0B-8D14-6E27-B564BD71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D614EF-9430-F66B-584A-774856B92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67CDD-2ED9-ED94-EA4A-38B8BBCD0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A4EFA-9FFC-BB5F-D5B5-EC8641A4A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08940-D378-A69F-BDB5-B149B951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34696-242E-B497-7685-83E22CEA2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4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AD5F7-D1B5-210D-4207-C5FF1417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52664-78A0-EFD9-399A-28B00F4DE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C3DFE-C10F-C2D1-374D-C7E636E6C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2D664-F242-6543-B265-27640C9586C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55997-0794-47D5-0059-3E2453B2A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3A396-2D9E-B8C6-F4E5-A75AA1D9C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94191-F263-5D49-BEA0-FFAA6119F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8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mit.edu/courses/2026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hyperlink" Target="https://github.com/davidkastner/3DScience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ecorated, colorful&#10;&#10;Description automatically generated">
            <a:extLst>
              <a:ext uri="{FF2B5EF4-FFF2-40B4-BE49-F238E27FC236}">
                <a16:creationId xmlns:a16="http://schemas.microsoft.com/office/drawing/2014/main" id="{35863308-F26E-3DFE-3CD1-D9F55E17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6C52F9-C097-655D-6F59-2CB6C5CBDF55}"/>
              </a:ext>
            </a:extLst>
          </p:cNvPr>
          <p:cNvSpPr/>
          <p:nvPr/>
        </p:nvSpPr>
        <p:spPr>
          <a:xfrm>
            <a:off x="33003" y="4372487"/>
            <a:ext cx="12225257" cy="2485513"/>
          </a:xfrm>
          <a:prstGeom prst="rect">
            <a:avLst/>
          </a:prstGeom>
          <a:gradFill>
            <a:gsLst>
              <a:gs pos="35000">
                <a:schemeClr val="tx1"/>
              </a:gs>
              <a:gs pos="92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C4DCEC-4E7A-4C77-CC8C-91722CE5B136}"/>
              </a:ext>
            </a:extLst>
          </p:cNvPr>
          <p:cNvCxnSpPr>
            <a:cxnSpLocks/>
          </p:cNvCxnSpPr>
          <p:nvPr/>
        </p:nvCxnSpPr>
        <p:spPr>
          <a:xfrm>
            <a:off x="742121" y="4571958"/>
            <a:ext cx="0" cy="1554939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CBCF736-3D35-9F89-E97B-95EEBDDF5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444" y="4687613"/>
            <a:ext cx="10250273" cy="76142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20.S947: 3D Scientific Rendering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B5B08E-D3FB-76A5-E355-44806B24F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697" y="5617948"/>
            <a:ext cx="5292338" cy="357048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David W. Kastner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|  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MIT IAP COURSE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 Jan 18-25, 2023</a:t>
            </a:r>
          </a:p>
        </p:txBody>
      </p:sp>
    </p:spTree>
    <p:extLst>
      <p:ext uri="{BB962C8B-B14F-4D97-AF65-F5344CB8AC3E}">
        <p14:creationId xmlns:p14="http://schemas.microsoft.com/office/powerpoint/2010/main" val="389069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CC80E4-9D5E-9CCE-9CF8-FCD085EA1DB6}"/>
              </a:ext>
            </a:extLst>
          </p:cNvPr>
          <p:cNvSpPr/>
          <p:nvPr/>
        </p:nvSpPr>
        <p:spPr>
          <a:xfrm>
            <a:off x="7517" y="-14772"/>
            <a:ext cx="12192000" cy="814552"/>
          </a:xfrm>
          <a:prstGeom prst="rect">
            <a:avLst/>
          </a:prstGeom>
          <a:solidFill>
            <a:schemeClr val="bg2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From Beginner to Advanced: A Three-Part Course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428549-6E12-0DF7-C351-34157FED8D63}"/>
              </a:ext>
            </a:extLst>
          </p:cNvPr>
          <p:cNvSpPr/>
          <p:nvPr/>
        </p:nvSpPr>
        <p:spPr>
          <a:xfrm>
            <a:off x="316989" y="1098874"/>
            <a:ext cx="4901778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Lesson 1: The 3D Viewport and Lighting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Converting molecular structures to 3D meshes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Basics of manipulating molecular structures in Blender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Experimenting with Blender materials for molecules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Experimenting with lighting for molecular scenes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More realistic </a:t>
            </a:r>
            <a:r>
              <a:rPr lang="en-US" sz="1300" b="0" i="0" dirty="0" err="1">
                <a:effectLst/>
                <a:latin typeface="Arial" panose="020B0604020202020204" pitchFamily="34" charset="0"/>
              </a:rPr>
              <a:t>Eevee</a:t>
            </a:r>
            <a:r>
              <a:rPr lang="en-US" sz="1300" b="0" i="0" dirty="0">
                <a:effectLst/>
                <a:latin typeface="Arial" panose="020B0604020202020204" pitchFamily="34" charset="0"/>
              </a:rPr>
              <a:t> render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Stylize your molecular scene with the compositor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picture containing cake, indoor, decorated, close&#10;&#10;Description automatically generated">
            <a:extLst>
              <a:ext uri="{FF2B5EF4-FFF2-40B4-BE49-F238E27FC236}">
                <a16:creationId xmlns:a16="http://schemas.microsoft.com/office/drawing/2014/main" id="{3DF7CE49-2AFB-642E-A5B1-549E164FC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527" y="1807779"/>
            <a:ext cx="6262484" cy="3522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615887-A049-A7A6-65D6-7B6B6E7ABE9E}"/>
              </a:ext>
            </a:extLst>
          </p:cNvPr>
          <p:cNvSpPr/>
          <p:nvPr/>
        </p:nvSpPr>
        <p:spPr>
          <a:xfrm>
            <a:off x="316989" y="3086616"/>
            <a:ext cx="50222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Lesson 2: Designing a Journal 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Viewing your molecular scene from the lens of a journal 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Using environmental textures to improve molecular scenes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Adding procedural material to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Adding realistic PBR material to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Create a dust and smudged lens effect with compositor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6EB87-F5DD-60DE-2344-91DB9C079BCF}"/>
              </a:ext>
            </a:extLst>
          </p:cNvPr>
          <p:cNvSpPr/>
          <p:nvPr/>
        </p:nvSpPr>
        <p:spPr>
          <a:xfrm>
            <a:off x="316989" y="4869314"/>
            <a:ext cx="490177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Lesson 3: Scientific Animations and Movies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Animating a ligand binding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Creating a looping animation effect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Creating predictable dust particles that appear random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  <a:latin typeface="Arial" panose="020B0604020202020204" pitchFamily="34" charset="0"/>
              </a:rPr>
              <a:t>Rendering and processing an animation in Blender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Picture 22" descr="A picture containing text, decorated&#10;&#10;Description automatically generated">
            <a:extLst>
              <a:ext uri="{FF2B5EF4-FFF2-40B4-BE49-F238E27FC236}">
                <a16:creationId xmlns:a16="http://schemas.microsoft.com/office/drawing/2014/main" id="{DA9A6D20-73ED-C702-FFEF-BB817DD207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" r="711" b="630"/>
          <a:stretch/>
        </p:blipFill>
        <p:spPr>
          <a:xfrm>
            <a:off x="6674069" y="935421"/>
            <a:ext cx="4361793" cy="5791200"/>
          </a:xfrm>
          <a:prstGeom prst="rect">
            <a:avLst/>
          </a:prstGeom>
        </p:spPr>
      </p:pic>
      <p:pic>
        <p:nvPicPr>
          <p:cNvPr id="24" name="lesson3-result">
            <a:hlinkClick r:id="" action="ppaction://media"/>
            <a:extLst>
              <a:ext uri="{FF2B5EF4-FFF2-40B4-BE49-F238E27FC236}">
                <a16:creationId xmlns:a16="http://schemas.microsoft.com/office/drawing/2014/main" id="{72A67949-2E60-1678-8C6B-A668DC789D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2527" y="1807778"/>
            <a:ext cx="6262483" cy="35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1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03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CC80E4-9D5E-9CCE-9CF8-FCD085EA1DB6}"/>
              </a:ext>
            </a:extLst>
          </p:cNvPr>
          <p:cNvSpPr/>
          <p:nvPr/>
        </p:nvSpPr>
        <p:spPr>
          <a:xfrm>
            <a:off x="7517" y="-14772"/>
            <a:ext cx="12192000" cy="814552"/>
          </a:xfrm>
          <a:prstGeom prst="rect">
            <a:avLst/>
          </a:prstGeom>
          <a:solidFill>
            <a:schemeClr val="bg2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Course Documents and Following Along</a:t>
            </a:r>
          </a:p>
        </p:txBody>
      </p:sp>
      <p:pic>
        <p:nvPicPr>
          <p:cNvPr id="12" name="Picture 11" descr="Graphical user interface, application, Teams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0D71B3D-9AD5-13B2-7573-369B72F71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66" y="1082565"/>
            <a:ext cx="5834020" cy="549790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hlinkClick r:id="rId5"/>
            <a:extLst>
              <a:ext uri="{FF2B5EF4-FFF2-40B4-BE49-F238E27FC236}">
                <a16:creationId xmlns:a16="http://schemas.microsoft.com/office/drawing/2014/main" id="{624A88E9-AC0B-AC9A-6D8A-D8175B1033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54" b="1669"/>
          <a:stretch/>
        </p:blipFill>
        <p:spPr>
          <a:xfrm>
            <a:off x="6349532" y="1082565"/>
            <a:ext cx="5516591" cy="54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154</Words>
  <Application>Microsoft Macintosh PowerPoint</Application>
  <PresentationFormat>Widescreen</PresentationFormat>
  <Paragraphs>24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20.S947: 3D Scientific Rendering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20.S947: 3D Scientific Rendering</dc:title>
  <dc:creator>David William Kastner</dc:creator>
  <cp:lastModifiedBy>David William Kastner</cp:lastModifiedBy>
  <cp:revision>11</cp:revision>
  <dcterms:created xsi:type="dcterms:W3CDTF">2023-01-18T00:54:22Z</dcterms:created>
  <dcterms:modified xsi:type="dcterms:W3CDTF">2023-01-18T05:18:43Z</dcterms:modified>
</cp:coreProperties>
</file>